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8" r:id="rId3"/>
    <p:sldId id="275" r:id="rId4"/>
    <p:sldId id="279" r:id="rId5"/>
    <p:sldId id="281" r:id="rId6"/>
    <p:sldId id="282" r:id="rId7"/>
    <p:sldId id="283" r:id="rId8"/>
    <p:sldId id="289" r:id="rId9"/>
    <p:sldId id="290" r:id="rId10"/>
    <p:sldId id="291" r:id="rId11"/>
    <p:sldId id="292" r:id="rId12"/>
    <p:sldId id="29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88"/>
            <p14:sldId id="275"/>
            <p14:sldId id="279"/>
            <p14:sldId id="281"/>
            <p14:sldId id="282"/>
            <p14:sldId id="283"/>
            <p14:sldId id="289"/>
            <p14:sldId id="290"/>
            <p14:sldId id="291"/>
            <p14:sldId id="292"/>
            <p14:sldId id="293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Tenth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=  + </a:t>
            </a:r>
            <a:r>
              <a:rPr lang="ko-KR" altLang="en-US" dirty="0" smtClean="0"/>
              <a:t>－ </a:t>
            </a:r>
            <a:r>
              <a:rPr lang="en-US" altLang="ko-KR" dirty="0" smtClean="0"/>
              <a:t>* / % &gt; &lt; != || &amp;&amp;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x</a:t>
            </a:r>
            <a:r>
              <a:rPr lang="ko-KR" altLang="en-US" dirty="0"/>
              <a:t>의 값이 </a:t>
            </a:r>
            <a:r>
              <a:rPr lang="en-US" altLang="ko-KR" dirty="0"/>
              <a:t>%d </a:t>
            </a:r>
            <a:r>
              <a:rPr lang="ko-KR" altLang="en-US" dirty="0" err="1"/>
              <a:t>일때</a:t>
            </a:r>
            <a:r>
              <a:rPr lang="ko-KR" altLang="en-US" dirty="0"/>
              <a:t> </a:t>
            </a:r>
            <a:r>
              <a:rPr lang="en-US" altLang="ko-KR" dirty="0"/>
              <a:t>====&gt;", x);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("\t</a:t>
            </a:r>
            <a:r>
              <a:rPr lang="ko-KR" altLang="en-US" dirty="0" err="1"/>
              <a:t>연산식</a:t>
            </a:r>
            <a:r>
              <a:rPr lang="ko-KR" altLang="en-US" dirty="0"/>
              <a:t> </a:t>
            </a:r>
            <a:r>
              <a:rPr lang="en-US" altLang="ko-KR" dirty="0"/>
              <a:t>++x</a:t>
            </a:r>
            <a:r>
              <a:rPr lang="ko-KR" altLang="en-US" dirty="0"/>
              <a:t>의 </a:t>
            </a:r>
            <a:r>
              <a:rPr lang="ko-KR" altLang="en-US" dirty="0" err="1"/>
              <a:t>평가값은</a:t>
            </a:r>
            <a:r>
              <a:rPr lang="ko-KR" altLang="en-US" dirty="0"/>
              <a:t> </a:t>
            </a:r>
            <a:r>
              <a:rPr lang="en-US" altLang="ko-KR" dirty="0"/>
              <a:t>%d", ++x);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(", </a:t>
            </a:r>
            <a:r>
              <a:rPr lang="ko-KR" altLang="en-US" dirty="0"/>
              <a:t>이후의 </a:t>
            </a:r>
            <a:r>
              <a:rPr lang="en-US" altLang="ko-KR" dirty="0"/>
              <a:t>x </a:t>
            </a:r>
            <a:r>
              <a:rPr lang="ko-KR" altLang="en-US" dirty="0"/>
              <a:t>값은 </a:t>
            </a:r>
            <a:r>
              <a:rPr lang="en-US" altLang="ko-KR" dirty="0"/>
              <a:t>%d\n\n", x);</a:t>
            </a:r>
          </a:p>
          <a:p>
            <a:endParaRPr lang="ko-KR" altLang="en-US" dirty="0"/>
          </a:p>
          <a:p>
            <a:r>
              <a:rPr lang="en-US" altLang="ko-KR" dirty="0"/>
              <a:t>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x</a:t>
            </a:r>
            <a:r>
              <a:rPr lang="ko-KR" altLang="en-US" dirty="0"/>
              <a:t>의 값이 </a:t>
            </a:r>
            <a:r>
              <a:rPr lang="en-US" altLang="ko-KR" dirty="0"/>
              <a:t>%d </a:t>
            </a:r>
            <a:r>
              <a:rPr lang="ko-KR" altLang="en-US" dirty="0" err="1"/>
              <a:t>일때</a:t>
            </a:r>
            <a:r>
              <a:rPr lang="ko-KR" altLang="en-US" dirty="0"/>
              <a:t> </a:t>
            </a:r>
            <a:r>
              <a:rPr lang="en-US" altLang="ko-KR" dirty="0"/>
              <a:t>====&gt;", x);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("\t</a:t>
            </a:r>
            <a:r>
              <a:rPr lang="ko-KR" altLang="en-US" dirty="0" err="1"/>
              <a:t>연산식</a:t>
            </a:r>
            <a:r>
              <a:rPr lang="ko-KR" altLang="en-US" dirty="0"/>
              <a:t> </a:t>
            </a:r>
            <a:r>
              <a:rPr lang="en-US" altLang="ko-KR" dirty="0"/>
              <a:t>x--</a:t>
            </a:r>
            <a:r>
              <a:rPr lang="ko-KR" altLang="en-US" dirty="0"/>
              <a:t>의 </a:t>
            </a:r>
            <a:r>
              <a:rPr lang="ko-KR" altLang="en-US" dirty="0" err="1"/>
              <a:t>평가값은</a:t>
            </a:r>
            <a:r>
              <a:rPr lang="ko-KR" altLang="en-US" dirty="0"/>
              <a:t> </a:t>
            </a:r>
            <a:r>
              <a:rPr lang="en-US" altLang="ko-KR" dirty="0"/>
              <a:t>%d", x--);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(", </a:t>
            </a:r>
            <a:r>
              <a:rPr lang="ko-KR" altLang="en-US" dirty="0"/>
              <a:t>이후의 </a:t>
            </a:r>
            <a:r>
              <a:rPr lang="en-US" altLang="ko-KR" dirty="0"/>
              <a:t>x </a:t>
            </a:r>
            <a:r>
              <a:rPr lang="ko-KR" altLang="en-US" dirty="0"/>
              <a:t>값은 </a:t>
            </a:r>
            <a:r>
              <a:rPr lang="en-US" altLang="ko-KR" dirty="0"/>
              <a:t>%d\n\n", x);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19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x</a:t>
            </a:r>
            <a:r>
              <a:rPr lang="ko-KR" altLang="en-US" dirty="0"/>
              <a:t>의 값이 </a:t>
            </a:r>
            <a:r>
              <a:rPr lang="en-US" altLang="ko-KR" dirty="0"/>
              <a:t>%d </a:t>
            </a:r>
            <a:r>
              <a:rPr lang="ko-KR" altLang="en-US" dirty="0" err="1"/>
              <a:t>일때</a:t>
            </a:r>
            <a:r>
              <a:rPr lang="ko-KR" altLang="en-US" dirty="0"/>
              <a:t> </a:t>
            </a:r>
            <a:r>
              <a:rPr lang="en-US" altLang="ko-KR" dirty="0"/>
              <a:t>====&gt;", x);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("\t</a:t>
            </a:r>
            <a:r>
              <a:rPr lang="ko-KR" altLang="en-US" dirty="0" err="1"/>
              <a:t>연산식</a:t>
            </a:r>
            <a:r>
              <a:rPr lang="ko-KR" altLang="en-US" dirty="0"/>
              <a:t> </a:t>
            </a:r>
            <a:r>
              <a:rPr lang="en-US" altLang="ko-KR" dirty="0"/>
              <a:t>--x</a:t>
            </a:r>
            <a:r>
              <a:rPr lang="ko-KR" altLang="en-US" dirty="0"/>
              <a:t>의 </a:t>
            </a:r>
            <a:r>
              <a:rPr lang="ko-KR" altLang="en-US" dirty="0" err="1"/>
              <a:t>평가값은</a:t>
            </a:r>
            <a:r>
              <a:rPr lang="ko-KR" altLang="en-US" dirty="0"/>
              <a:t> </a:t>
            </a:r>
            <a:r>
              <a:rPr lang="en-US" altLang="ko-KR" dirty="0"/>
              <a:t>%d", --x);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(", </a:t>
            </a:r>
            <a:r>
              <a:rPr lang="ko-KR" altLang="en-US" dirty="0"/>
              <a:t>이후의 </a:t>
            </a:r>
            <a:r>
              <a:rPr lang="en-US" altLang="ko-KR" dirty="0"/>
              <a:t>x </a:t>
            </a:r>
            <a:r>
              <a:rPr lang="ko-KR" altLang="en-US" dirty="0"/>
              <a:t>값은 </a:t>
            </a:r>
            <a:r>
              <a:rPr lang="en-US" altLang="ko-KR" dirty="0"/>
              <a:t>%d\n\n", x);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/>
              <a:t>}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732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실행결과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24169"/>
            <a:ext cx="593167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4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관계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9297854"/>
              </p:ext>
            </p:extLst>
          </p:nvPr>
        </p:nvGraphicFramePr>
        <p:xfrm>
          <a:off x="677334" y="1796907"/>
          <a:ext cx="8596668" cy="4463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301"/>
                <a:gridCol w="1583426"/>
                <a:gridCol w="5380941"/>
              </a:tblGrid>
              <a:tr h="3099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의미</a:t>
                      </a:r>
                      <a:endParaRPr lang="ko-KR" altLang="en-US" dirty="0"/>
                    </a:p>
                  </a:txBody>
                  <a:tcPr/>
                </a:tc>
              </a:tr>
              <a:tr h="3099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보다 크다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op1 &gt; op2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op1</a:t>
                      </a:r>
                      <a:r>
                        <a:rPr lang="ko-KR" altLang="en-US" dirty="0" smtClean="0"/>
                        <a:t>이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op2</a:t>
                      </a:r>
                      <a:r>
                        <a:rPr lang="ko-KR" altLang="en-US" dirty="0" smtClean="0"/>
                        <a:t>보다 크면</a:t>
                      </a:r>
                      <a:endParaRPr lang="en-US" altLang="ko-KR" dirty="0" smtClean="0"/>
                    </a:p>
                    <a:p>
                      <a:pPr algn="just" latinLnBrk="1"/>
                      <a:r>
                        <a:rPr lang="ko-KR" altLang="en-US" dirty="0" smtClean="0"/>
                        <a:t>참</a:t>
                      </a:r>
                      <a:r>
                        <a:rPr lang="en-US" altLang="ko-KR" dirty="0" smtClean="0"/>
                        <a:t>(1), </a:t>
                      </a:r>
                      <a:r>
                        <a:rPr lang="ko-KR" altLang="en-US" dirty="0" smtClean="0"/>
                        <a:t>거짓</a:t>
                      </a:r>
                      <a:r>
                        <a:rPr lang="en-US" altLang="ko-KR" dirty="0" smtClean="0"/>
                        <a:t>(0)</a:t>
                      </a:r>
                      <a:endParaRPr lang="ko-KR" altLang="en-US" dirty="0"/>
                    </a:p>
                  </a:txBody>
                  <a:tcPr/>
                </a:tc>
              </a:tr>
              <a:tr h="353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보다 작다</a:t>
                      </a:r>
                      <a:endParaRPr lang="ko-KR" alt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&lt;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op1</a:t>
                      </a:r>
                      <a:r>
                        <a:rPr lang="ko-KR" altLang="en-US" dirty="0" smtClean="0"/>
                        <a:t>이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op2</a:t>
                      </a:r>
                      <a:r>
                        <a:rPr lang="ko-KR" altLang="en-US" dirty="0" smtClean="0"/>
                        <a:t>보다 작으면</a:t>
                      </a:r>
                      <a:endParaRPr lang="en-US" altLang="ko-KR" dirty="0" smtClean="0"/>
                    </a:p>
                    <a:p>
                      <a:pPr algn="just" latinLnBrk="1"/>
                      <a:r>
                        <a:rPr lang="ko-KR" altLang="en-US" dirty="0" smtClean="0"/>
                        <a:t>참</a:t>
                      </a:r>
                      <a:r>
                        <a:rPr lang="en-US" altLang="ko-KR" dirty="0" smtClean="0"/>
                        <a:t>(1), </a:t>
                      </a:r>
                      <a:r>
                        <a:rPr lang="ko-KR" altLang="en-US" dirty="0" smtClean="0"/>
                        <a:t>거짓</a:t>
                      </a:r>
                      <a:r>
                        <a:rPr lang="en-US" altLang="ko-KR" dirty="0" smtClean="0"/>
                        <a:t>(0)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</a:tr>
              <a:tr h="353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같다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==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op1</a:t>
                      </a:r>
                      <a:r>
                        <a:rPr lang="ko-KR" altLang="en-US" dirty="0" smtClean="0"/>
                        <a:t>이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op2</a:t>
                      </a:r>
                      <a:r>
                        <a:rPr lang="ko-KR" altLang="en-US" dirty="0" smtClean="0"/>
                        <a:t>보다 같으면</a:t>
                      </a:r>
                      <a:endParaRPr lang="en-US" altLang="ko-KR" dirty="0" smtClean="0"/>
                    </a:p>
                    <a:p>
                      <a:pPr algn="just" latinLnBrk="1"/>
                      <a:r>
                        <a:rPr lang="ko-KR" altLang="en-US" dirty="0" smtClean="0"/>
                        <a:t>참</a:t>
                      </a:r>
                      <a:r>
                        <a:rPr lang="en-US" altLang="ko-KR" dirty="0" smtClean="0"/>
                        <a:t>(1), </a:t>
                      </a:r>
                      <a:r>
                        <a:rPr lang="ko-KR" altLang="en-US" dirty="0" smtClean="0"/>
                        <a:t>거짓</a:t>
                      </a:r>
                      <a:r>
                        <a:rPr lang="en-US" altLang="ko-KR" dirty="0" smtClean="0"/>
                        <a:t>(0)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</a:tr>
              <a:tr h="353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같지 않다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!=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op1</a:t>
                      </a:r>
                      <a:r>
                        <a:rPr lang="ko-KR" altLang="en-US" dirty="0" smtClean="0"/>
                        <a:t>이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op2</a:t>
                      </a:r>
                      <a:r>
                        <a:rPr lang="ko-KR" altLang="en-US" dirty="0" smtClean="0"/>
                        <a:t>보다 다르면</a:t>
                      </a:r>
                      <a:endParaRPr lang="en-US" altLang="ko-KR" dirty="0" smtClean="0"/>
                    </a:p>
                    <a:p>
                      <a:pPr algn="just" latinLnBrk="1"/>
                      <a:r>
                        <a:rPr lang="ko-KR" altLang="en-US" dirty="0" smtClean="0"/>
                        <a:t>참</a:t>
                      </a:r>
                      <a:r>
                        <a:rPr lang="en-US" altLang="ko-KR" dirty="0" smtClean="0"/>
                        <a:t>(1), </a:t>
                      </a:r>
                      <a:r>
                        <a:rPr lang="ko-KR" altLang="en-US" dirty="0" smtClean="0"/>
                        <a:t>거짓</a:t>
                      </a:r>
                      <a:r>
                        <a:rPr lang="en-US" altLang="ko-KR" dirty="0" smtClean="0"/>
                        <a:t>(0)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</a:tr>
              <a:tr h="24260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크거나 같다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&gt;=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op1</a:t>
                      </a:r>
                      <a:r>
                        <a:rPr lang="ko-KR" altLang="en-US" dirty="0" smtClean="0"/>
                        <a:t>이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op2</a:t>
                      </a:r>
                      <a:r>
                        <a:rPr lang="ko-KR" altLang="en-US" dirty="0" smtClean="0"/>
                        <a:t>보다 크거나 같으면</a:t>
                      </a:r>
                      <a:endParaRPr lang="en-US" altLang="ko-KR" dirty="0" smtClean="0"/>
                    </a:p>
                    <a:p>
                      <a:pPr algn="just" latinLnBrk="1"/>
                      <a:r>
                        <a:rPr lang="ko-KR" altLang="en-US" dirty="0" smtClean="0"/>
                        <a:t>참</a:t>
                      </a:r>
                      <a:r>
                        <a:rPr lang="en-US" altLang="ko-KR" dirty="0" smtClean="0"/>
                        <a:t>(1), </a:t>
                      </a:r>
                      <a:r>
                        <a:rPr lang="ko-KR" altLang="en-US" dirty="0" smtClean="0"/>
                        <a:t>거짓</a:t>
                      </a:r>
                      <a:r>
                        <a:rPr lang="en-US" altLang="ko-KR" dirty="0" smtClean="0"/>
                        <a:t>(0)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</a:tr>
              <a:tr h="24260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작거나 같다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 &lt;=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op1</a:t>
                      </a:r>
                      <a:r>
                        <a:rPr lang="ko-KR" altLang="en-US" dirty="0" smtClean="0"/>
                        <a:t>이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op2</a:t>
                      </a:r>
                      <a:r>
                        <a:rPr lang="ko-KR" altLang="en-US" dirty="0" smtClean="0"/>
                        <a:t>보다 작거나 같으면</a:t>
                      </a:r>
                      <a:endParaRPr lang="en-US" altLang="ko-KR" dirty="0" smtClean="0"/>
                    </a:p>
                    <a:p>
                      <a:pPr algn="just" latinLnBrk="1"/>
                      <a:r>
                        <a:rPr lang="ko-KR" altLang="en-US" dirty="0" smtClean="0"/>
                        <a:t>참</a:t>
                      </a:r>
                      <a:r>
                        <a:rPr lang="en-US" altLang="ko-KR" dirty="0" smtClean="0"/>
                        <a:t>(1), </a:t>
                      </a:r>
                      <a:r>
                        <a:rPr lang="ko-KR" altLang="en-US" dirty="0" smtClean="0"/>
                        <a:t>거짓</a:t>
                      </a:r>
                      <a:r>
                        <a:rPr lang="en-US" altLang="ko-KR" dirty="0" smtClean="0"/>
                        <a:t>(0)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23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관계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‘=&gt;’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‘=&lt;’ </a:t>
            </a:r>
            <a:r>
              <a:rPr lang="ko-KR" altLang="en-US" dirty="0" smtClean="0"/>
              <a:t>식으로 쓰진 않는다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관계 연산 후 참이면 </a:t>
            </a:r>
            <a:r>
              <a:rPr lang="en-US" altLang="ko-KR" dirty="0" smtClean="0"/>
              <a:t>(True : 1), </a:t>
            </a:r>
            <a:r>
              <a:rPr lang="ko-KR" altLang="en-US" dirty="0" smtClean="0"/>
              <a:t>거짓이면 </a:t>
            </a:r>
            <a:r>
              <a:rPr lang="en-US" altLang="ko-KR" dirty="0" smtClean="0"/>
              <a:t>(False : 0)</a:t>
            </a:r>
            <a:r>
              <a:rPr lang="ko-KR" altLang="en-US" dirty="0" smtClean="0"/>
              <a:t>이 된다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5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m, n;</a:t>
            </a:r>
          </a:p>
          <a:p>
            <a:endParaRPr lang="ko-KR" altLang="en-US" dirty="0"/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 err="1"/>
              <a:t>첫번째</a:t>
            </a:r>
            <a:r>
              <a:rPr lang="ko-KR" altLang="en-US" dirty="0"/>
              <a:t> 숫자를 입력하세요</a:t>
            </a:r>
            <a:r>
              <a:rPr lang="en-US" altLang="ko-KR" dirty="0"/>
              <a:t>.");</a:t>
            </a:r>
          </a:p>
          <a:p>
            <a:r>
              <a:rPr lang="en-US" altLang="ko-KR" dirty="0" err="1"/>
              <a:t>scanf</a:t>
            </a:r>
            <a:r>
              <a:rPr lang="en-US" altLang="ko-KR" dirty="0"/>
              <a:t>("%d", &amp;m);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 err="1"/>
              <a:t>두번째</a:t>
            </a:r>
            <a:r>
              <a:rPr lang="ko-KR" altLang="en-US" dirty="0"/>
              <a:t> 숫자를 입력하세요</a:t>
            </a:r>
            <a:r>
              <a:rPr lang="en-US" altLang="ko-KR" dirty="0"/>
              <a:t>.");</a:t>
            </a:r>
          </a:p>
          <a:p>
            <a:r>
              <a:rPr lang="en-US" altLang="ko-KR" dirty="0" err="1"/>
              <a:t>scanf</a:t>
            </a:r>
            <a:r>
              <a:rPr lang="en-US" altLang="ko-KR" dirty="0"/>
              <a:t>("%d", &amp;n);</a:t>
            </a:r>
          </a:p>
        </p:txBody>
      </p:sp>
    </p:spTree>
    <p:extLst>
      <p:ext uri="{BB962C8B-B14F-4D97-AF65-F5344CB8AC3E}">
        <p14:creationId xmlns:p14="http://schemas.microsoft.com/office/powerpoint/2010/main" val="11673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각 숫자의 대소를 비교해보면 </a:t>
            </a:r>
            <a:r>
              <a:rPr lang="en-US" altLang="ko-KR" dirty="0"/>
              <a:t>%d &gt; %d</a:t>
            </a:r>
            <a:r>
              <a:rPr lang="ko-KR" altLang="en-US" dirty="0"/>
              <a:t>는 </a:t>
            </a:r>
            <a:r>
              <a:rPr lang="en-US" altLang="ko-KR" dirty="0"/>
              <a:t>: %d\</a:t>
            </a:r>
            <a:r>
              <a:rPr lang="en-US" altLang="ko-KR" dirty="0" err="1"/>
              <a:t>n",m</a:t>
            </a:r>
            <a:r>
              <a:rPr lang="en-US" altLang="ko-KR" dirty="0"/>
              <a:t>, n, m &gt; n);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각 숫자의 대소를 비교해보면 </a:t>
            </a:r>
            <a:r>
              <a:rPr lang="en-US" altLang="ko-KR" dirty="0"/>
              <a:t>%d &lt; %d</a:t>
            </a:r>
            <a:r>
              <a:rPr lang="ko-KR" altLang="en-US" dirty="0"/>
              <a:t>는 </a:t>
            </a:r>
            <a:r>
              <a:rPr lang="en-US" altLang="ko-KR" dirty="0"/>
              <a:t>: %d\</a:t>
            </a:r>
            <a:r>
              <a:rPr lang="en-US" altLang="ko-KR" dirty="0" err="1"/>
              <a:t>n",m</a:t>
            </a:r>
            <a:r>
              <a:rPr lang="en-US" altLang="ko-KR" dirty="0"/>
              <a:t>, n, m &lt; n);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각 숫자의 대소를 비교해보면 </a:t>
            </a:r>
            <a:r>
              <a:rPr lang="en-US" altLang="ko-KR" dirty="0"/>
              <a:t>%d == %d</a:t>
            </a:r>
            <a:r>
              <a:rPr lang="ko-KR" altLang="en-US" dirty="0"/>
              <a:t>는 </a:t>
            </a:r>
            <a:r>
              <a:rPr lang="en-US" altLang="ko-KR" dirty="0"/>
              <a:t>: %d", m, n, m == n);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18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실행결과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160589"/>
            <a:ext cx="5457825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증감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2298406"/>
              </p:ext>
            </p:extLst>
          </p:nvPr>
        </p:nvGraphicFramePr>
        <p:xfrm>
          <a:off x="677335" y="2770216"/>
          <a:ext cx="8596668" cy="315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738"/>
                <a:gridCol w="2237936"/>
                <a:gridCol w="4940994"/>
              </a:tblGrid>
              <a:tr h="4092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의미</a:t>
                      </a:r>
                      <a:endParaRPr lang="ko-KR" altLang="en-US" dirty="0"/>
                    </a:p>
                  </a:txBody>
                  <a:tcPr/>
                </a:tc>
              </a:tr>
              <a:tr h="409263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effectLst/>
                        </a:rPr>
                        <a:t>증가</a:t>
                      </a:r>
                      <a:endParaRPr lang="en-US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++</a:t>
                      </a:r>
                      <a:r>
                        <a:rPr lang="ko-KR" altLang="en-US" dirty="0" smtClean="0"/>
                        <a:t>기호 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변수의 값을 </a:t>
                      </a:r>
                      <a:r>
                        <a:rPr lang="en-US" altLang="ko-KR" dirty="0" smtClean="0"/>
                        <a:t>1 </a:t>
                      </a:r>
                      <a:r>
                        <a:rPr lang="ko-KR" altLang="en-US" dirty="0" smtClean="0"/>
                        <a:t>증가시킨다</a:t>
                      </a:r>
                      <a:endParaRPr lang="ko-KR" altLang="en-US" dirty="0"/>
                    </a:p>
                  </a:txBody>
                  <a:tcPr/>
                </a:tc>
              </a:tr>
              <a:tr h="466815">
                <a:tc vMerge="1">
                  <a:txBody>
                    <a:bodyPr/>
                    <a:lstStyle/>
                    <a:p>
                      <a:pPr algn="ctr"/>
                      <a:endParaRPr lang="ko-KR" alt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++a(prefix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표현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 </a:t>
                      </a:r>
                      <a:r>
                        <a:rPr lang="ko-KR" altLang="en-US" dirty="0" smtClean="0">
                          <a:effectLst/>
                        </a:rPr>
                        <a:t>평가한 값은 </a:t>
                      </a:r>
                      <a:r>
                        <a:rPr lang="en-US" altLang="ko-KR" dirty="0" smtClean="0">
                          <a:effectLst/>
                        </a:rPr>
                        <a:t>1 </a:t>
                      </a:r>
                      <a:r>
                        <a:rPr lang="ko-KR" altLang="en-US" dirty="0" smtClean="0">
                          <a:effectLst/>
                        </a:rPr>
                        <a:t>증가한 값이다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466815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a++(postfix </a:t>
                      </a:r>
                      <a:r>
                        <a:rPr lang="ko-KR" altLang="en-US" dirty="0" smtClean="0"/>
                        <a:t>표현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 </a:t>
                      </a:r>
                      <a:r>
                        <a:rPr lang="ko-KR" altLang="en-US" dirty="0" err="1" smtClean="0">
                          <a:effectLst/>
                        </a:rPr>
                        <a:t>평가한값은</a:t>
                      </a:r>
                      <a:r>
                        <a:rPr lang="ko-KR" altLang="en-US" dirty="0" smtClean="0">
                          <a:effectLst/>
                        </a:rPr>
                        <a:t> </a:t>
                      </a:r>
                      <a:r>
                        <a:rPr lang="en-US" altLang="ko-KR" dirty="0" smtClean="0">
                          <a:effectLst/>
                        </a:rPr>
                        <a:t>1 </a:t>
                      </a:r>
                      <a:r>
                        <a:rPr lang="ko-KR" altLang="en-US" dirty="0" smtClean="0">
                          <a:effectLst/>
                        </a:rPr>
                        <a:t>증가하기 이전 값이다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466815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감소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--</a:t>
                      </a:r>
                      <a:r>
                        <a:rPr lang="ko-KR" altLang="en-US" dirty="0" smtClean="0"/>
                        <a:t>기호 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err="1" smtClean="0"/>
                        <a:t>피연산자</a:t>
                      </a:r>
                      <a:r>
                        <a:rPr lang="ko-KR" altLang="en-US" dirty="0" smtClean="0"/>
                        <a:t> 변수의 값을 </a:t>
                      </a:r>
                      <a:r>
                        <a:rPr lang="en-US" altLang="ko-KR" dirty="0" smtClean="0"/>
                        <a:t>1 </a:t>
                      </a:r>
                      <a:r>
                        <a:rPr lang="ko-KR" altLang="en-US" dirty="0" smtClean="0"/>
                        <a:t>감소시킨다</a:t>
                      </a:r>
                      <a:endParaRPr lang="ko-KR" altLang="en-US" dirty="0"/>
                    </a:p>
                  </a:txBody>
                  <a:tcPr/>
                </a:tc>
              </a:tr>
              <a:tr h="466815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--a(prefix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표현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 </a:t>
                      </a:r>
                      <a:r>
                        <a:rPr lang="ko-KR" altLang="en-US" dirty="0" smtClean="0">
                          <a:effectLst/>
                        </a:rPr>
                        <a:t>평가한 값은 </a:t>
                      </a:r>
                      <a:r>
                        <a:rPr lang="en-US" altLang="ko-KR" dirty="0" smtClean="0">
                          <a:effectLst/>
                        </a:rPr>
                        <a:t>1 </a:t>
                      </a:r>
                      <a:r>
                        <a:rPr lang="ko-KR" altLang="en-US" dirty="0" smtClean="0">
                          <a:effectLst/>
                        </a:rPr>
                        <a:t>감소한 값이다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466815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a--(postfix </a:t>
                      </a:r>
                      <a:r>
                        <a:rPr lang="ko-KR" altLang="en-US" dirty="0" smtClean="0"/>
                        <a:t>표현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 </a:t>
                      </a:r>
                      <a:r>
                        <a:rPr lang="ko-KR" altLang="en-US" dirty="0" err="1" smtClean="0">
                          <a:effectLst/>
                        </a:rPr>
                        <a:t>평가한값은</a:t>
                      </a:r>
                      <a:r>
                        <a:rPr lang="ko-KR" altLang="en-US" dirty="0" smtClean="0">
                          <a:effectLst/>
                        </a:rPr>
                        <a:t> </a:t>
                      </a:r>
                      <a:r>
                        <a:rPr lang="en-US" altLang="ko-KR" dirty="0" smtClean="0">
                          <a:effectLst/>
                        </a:rPr>
                        <a:t>1 </a:t>
                      </a:r>
                      <a:r>
                        <a:rPr lang="ko-KR" altLang="en-US" dirty="0" smtClean="0">
                          <a:effectLst/>
                        </a:rPr>
                        <a:t>감소하기 이전 값이다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66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x</a:t>
            </a:r>
            <a:r>
              <a:rPr lang="ko-KR" altLang="en-US" dirty="0"/>
              <a:t>의 값이 </a:t>
            </a:r>
            <a:r>
              <a:rPr lang="en-US" altLang="ko-KR" dirty="0"/>
              <a:t>%d </a:t>
            </a:r>
            <a:r>
              <a:rPr lang="ko-KR" altLang="en-US" dirty="0" err="1"/>
              <a:t>일때</a:t>
            </a:r>
            <a:r>
              <a:rPr lang="ko-KR" altLang="en-US" dirty="0"/>
              <a:t> </a:t>
            </a:r>
            <a:r>
              <a:rPr lang="en-US" altLang="ko-KR" dirty="0"/>
              <a:t>====&gt;", x);</a:t>
            </a:r>
          </a:p>
          <a:p>
            <a:r>
              <a:rPr lang="en-US" altLang="ko-KR" dirty="0"/>
              <a:t>x++;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("\t</a:t>
            </a:r>
            <a:r>
              <a:rPr lang="ko-KR" altLang="en-US" dirty="0"/>
              <a:t>문장 </a:t>
            </a:r>
            <a:r>
              <a:rPr lang="en-US" altLang="ko-KR" dirty="0"/>
              <a:t>x++; </a:t>
            </a:r>
            <a:r>
              <a:rPr lang="ko-KR" altLang="en-US" dirty="0"/>
              <a:t>후의 </a:t>
            </a:r>
            <a:r>
              <a:rPr lang="en-US" altLang="ko-KR" dirty="0"/>
              <a:t>x </a:t>
            </a:r>
            <a:r>
              <a:rPr lang="ko-KR" altLang="en-US" dirty="0"/>
              <a:t>값은 </a:t>
            </a:r>
            <a:r>
              <a:rPr lang="en-US" altLang="ko-KR" dirty="0"/>
              <a:t>%d\n\n", x);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8831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x</a:t>
            </a:r>
            <a:r>
              <a:rPr lang="ko-KR" altLang="en-US" dirty="0"/>
              <a:t>의 값이 </a:t>
            </a:r>
            <a:r>
              <a:rPr lang="en-US" altLang="ko-KR" dirty="0"/>
              <a:t>%d </a:t>
            </a:r>
            <a:r>
              <a:rPr lang="ko-KR" altLang="en-US" dirty="0" err="1"/>
              <a:t>일때</a:t>
            </a:r>
            <a:r>
              <a:rPr lang="ko-KR" altLang="en-US" dirty="0"/>
              <a:t> </a:t>
            </a:r>
            <a:r>
              <a:rPr lang="en-US" altLang="ko-KR" dirty="0"/>
              <a:t>====&gt;", x);</a:t>
            </a:r>
          </a:p>
          <a:p>
            <a:r>
              <a:rPr lang="en-US" altLang="ko-KR" dirty="0"/>
              <a:t>x--;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("\t</a:t>
            </a:r>
            <a:r>
              <a:rPr lang="ko-KR" altLang="en-US" dirty="0"/>
              <a:t>문장 </a:t>
            </a:r>
            <a:r>
              <a:rPr lang="en-US" altLang="ko-KR" dirty="0"/>
              <a:t>x--; </a:t>
            </a:r>
            <a:r>
              <a:rPr lang="ko-KR" altLang="en-US" dirty="0"/>
              <a:t>후의 </a:t>
            </a:r>
            <a:r>
              <a:rPr lang="en-US" altLang="ko-KR" dirty="0"/>
              <a:t>x </a:t>
            </a:r>
            <a:r>
              <a:rPr lang="ko-KR" altLang="en-US" dirty="0"/>
              <a:t>값은 </a:t>
            </a:r>
            <a:r>
              <a:rPr lang="en-US" altLang="ko-KR" dirty="0"/>
              <a:t>%d\n\n", x);</a:t>
            </a:r>
          </a:p>
          <a:p>
            <a:endParaRPr lang="ko-KR" altLang="en-US" dirty="0"/>
          </a:p>
          <a:p>
            <a:r>
              <a:rPr lang="en-US" altLang="ko-KR" dirty="0"/>
              <a:t>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변수 </a:t>
            </a:r>
            <a:r>
              <a:rPr lang="en-US" altLang="ko-KR" dirty="0"/>
              <a:t>x</a:t>
            </a:r>
            <a:r>
              <a:rPr lang="ko-KR" altLang="en-US" dirty="0"/>
              <a:t>의 값이 </a:t>
            </a:r>
            <a:r>
              <a:rPr lang="en-US" altLang="ko-KR" dirty="0"/>
              <a:t>%d </a:t>
            </a:r>
            <a:r>
              <a:rPr lang="ko-KR" altLang="en-US" dirty="0" err="1"/>
              <a:t>일때</a:t>
            </a:r>
            <a:r>
              <a:rPr lang="ko-KR" altLang="en-US" dirty="0"/>
              <a:t> </a:t>
            </a:r>
            <a:r>
              <a:rPr lang="en-US" altLang="ko-KR" dirty="0"/>
              <a:t>====&gt;", x);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("\t</a:t>
            </a:r>
            <a:r>
              <a:rPr lang="ko-KR" altLang="en-US" dirty="0" err="1"/>
              <a:t>연산식</a:t>
            </a:r>
            <a:r>
              <a:rPr lang="ko-KR" altLang="en-US" dirty="0"/>
              <a:t> </a:t>
            </a:r>
            <a:r>
              <a:rPr lang="en-US" altLang="ko-KR" dirty="0"/>
              <a:t>x++</a:t>
            </a:r>
            <a:r>
              <a:rPr lang="ko-KR" altLang="en-US" dirty="0"/>
              <a:t>의 </a:t>
            </a:r>
            <a:r>
              <a:rPr lang="ko-KR" altLang="en-US" dirty="0" err="1"/>
              <a:t>평가값은</a:t>
            </a:r>
            <a:r>
              <a:rPr lang="ko-KR" altLang="en-US" dirty="0"/>
              <a:t> </a:t>
            </a:r>
            <a:r>
              <a:rPr lang="en-US" altLang="ko-KR" dirty="0"/>
              <a:t>%d", x++);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(", </a:t>
            </a:r>
            <a:r>
              <a:rPr lang="ko-KR" altLang="en-US" dirty="0"/>
              <a:t>이후의 </a:t>
            </a:r>
            <a:r>
              <a:rPr lang="en-US" altLang="ko-KR" dirty="0"/>
              <a:t>x </a:t>
            </a:r>
            <a:r>
              <a:rPr lang="ko-KR" altLang="en-US" dirty="0"/>
              <a:t>값은 </a:t>
            </a:r>
            <a:r>
              <a:rPr lang="en-US" altLang="ko-KR" dirty="0"/>
              <a:t>%d\n\n", x</a:t>
            </a:r>
            <a:r>
              <a:rPr lang="en-US" altLang="ko-KR" dirty="0" smtClean="0"/>
              <a:t>);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5989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790</TotalTime>
  <Words>602</Words>
  <Application>Microsoft Office PowerPoint</Application>
  <PresentationFormat>와이드스크린</PresentationFormat>
  <Paragraphs>112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HY그래픽M</vt:lpstr>
      <vt:lpstr>맑은 고딕</vt:lpstr>
      <vt:lpstr>Arial</vt:lpstr>
      <vt:lpstr>Trebuchet MS</vt:lpstr>
      <vt:lpstr>Wingdings 3</vt:lpstr>
      <vt:lpstr>패싯</vt:lpstr>
      <vt:lpstr>The Tenth</vt:lpstr>
      <vt:lpstr>관계 연산자</vt:lpstr>
      <vt:lpstr>관계 연산자</vt:lpstr>
      <vt:lpstr>소스코드</vt:lpstr>
      <vt:lpstr>소스코드</vt:lpstr>
      <vt:lpstr>실행결과</vt:lpstr>
      <vt:lpstr>증감 연산자</vt:lpstr>
      <vt:lpstr>소스코드</vt:lpstr>
      <vt:lpstr>소스코드</vt:lpstr>
      <vt:lpstr>소스코드</vt:lpstr>
      <vt:lpstr>소스코드</vt:lpstr>
      <vt:lpstr>실행결과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86</cp:revision>
  <dcterms:created xsi:type="dcterms:W3CDTF">2013-03-17T04:46:47Z</dcterms:created>
  <dcterms:modified xsi:type="dcterms:W3CDTF">2013-04-08T03:44:49Z</dcterms:modified>
</cp:coreProperties>
</file>