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5" r:id="rId9"/>
    <p:sldId id="263" r:id="rId10"/>
    <p:sldId id="264" r:id="rId11"/>
    <p:sldId id="266" r:id="rId12"/>
    <p:sldId id="267" r:id="rId13"/>
    <p:sldId id="268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제목 및 캡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캡션 있는 인용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인용문 있는 명함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참 또는 거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3/17/2013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3/17/2013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3/17/2013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1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latinLnBrk="1" hangingPunct="1">
        <a:defRPr>
          <a:solidFill>
            <a:schemeClr val="tx2"/>
          </a:solidFill>
        </a:defRPr>
      </a:lvl2pPr>
      <a:lvl3pPr eaLnBrk="1" latinLnBrk="1" hangingPunct="1">
        <a:defRPr>
          <a:solidFill>
            <a:schemeClr val="tx2"/>
          </a:solidFill>
        </a:defRPr>
      </a:lvl3pPr>
      <a:lvl4pPr eaLnBrk="1" latinLnBrk="1" hangingPunct="1">
        <a:defRPr>
          <a:solidFill>
            <a:schemeClr val="tx2"/>
          </a:solidFill>
        </a:defRPr>
      </a:lvl4pPr>
      <a:lvl5pPr eaLnBrk="1" latinLnBrk="1" hangingPunct="1">
        <a:defRPr>
          <a:solidFill>
            <a:schemeClr val="tx2"/>
          </a:solidFill>
        </a:defRPr>
      </a:lvl5pPr>
      <a:lvl6pPr eaLnBrk="1" latinLnBrk="1" hangingPunct="1">
        <a:defRPr>
          <a:solidFill>
            <a:schemeClr val="tx2"/>
          </a:solidFill>
        </a:defRPr>
      </a:lvl6pPr>
      <a:lvl7pPr eaLnBrk="1" latinLnBrk="1" hangingPunct="1">
        <a:defRPr>
          <a:solidFill>
            <a:schemeClr val="tx2"/>
          </a:solidFill>
        </a:defRPr>
      </a:lvl7pPr>
      <a:lvl8pPr eaLnBrk="1" latinLnBrk="1" hangingPunct="1">
        <a:defRPr>
          <a:solidFill>
            <a:schemeClr val="tx2"/>
          </a:solidFill>
        </a:defRPr>
      </a:lvl8pPr>
      <a:lvl9pPr eaLnBrk="1" latin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1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dirty="0" smtClean="0"/>
              <a:t>The First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ko-KR" altLang="en-US" dirty="0" smtClean="0"/>
              <a:t>시작이 반이다</a:t>
            </a:r>
            <a:endParaRPr lang="en-US" altLang="ko-KR" dirty="0" smtClean="0"/>
          </a:p>
          <a:p>
            <a:r>
              <a:rPr lang="en-US" altLang="ko-KR" dirty="0" smtClean="0"/>
              <a:t>- </a:t>
            </a:r>
            <a:r>
              <a:rPr lang="ko-KR" altLang="en-US" dirty="0" smtClean="0"/>
              <a:t>아리스토텔레스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8922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예제 실행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5" y="1270000"/>
            <a:ext cx="959999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05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예제 실행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270000"/>
            <a:ext cx="96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818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예제 실행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270000"/>
            <a:ext cx="96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176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예제 실행</a:t>
            </a:r>
            <a:endParaRPr lang="ko-KR" altLang="en-US" dirty="0"/>
          </a:p>
        </p:txBody>
      </p:sp>
      <p:pic>
        <p:nvPicPr>
          <p:cNvPr id="5" name="내용 개체 틀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422833"/>
            <a:ext cx="959999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254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빨리 사라지는 것 같다면 이렇게 해보자</a:t>
            </a:r>
            <a:r>
              <a:rPr lang="en-US" altLang="ko-KR" dirty="0" smtClean="0"/>
              <a:t>.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("I Love U</a:t>
            </a:r>
            <a:r>
              <a:rPr lang="en-US" altLang="ko-KR" dirty="0" smtClean="0"/>
              <a:t>♥\n");</a:t>
            </a:r>
          </a:p>
          <a:p>
            <a:r>
              <a:rPr lang="en-US" altLang="ko-KR" dirty="0" smtClean="0"/>
              <a:t>While(1);					/* </a:t>
            </a:r>
            <a:r>
              <a:rPr lang="ko-KR" altLang="en-US" dirty="0" smtClean="0"/>
              <a:t>이걸 입력하면 계속 떠 있는다</a:t>
            </a:r>
            <a:r>
              <a:rPr lang="en-US" altLang="ko-KR" dirty="0" smtClean="0"/>
              <a:t>. */</a:t>
            </a:r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 smtClean="0"/>
              <a:t>}</a:t>
            </a:r>
          </a:p>
          <a:p>
            <a:pPr marL="0" indent="0">
              <a:buNone/>
            </a:pP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614602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/>
          </p:nvPr>
        </p:nvSpPr>
        <p:spPr>
          <a:xfrm>
            <a:off x="3721871" y="2698173"/>
            <a:ext cx="3323165" cy="1478972"/>
          </a:xfrm>
        </p:spPr>
        <p:txBody>
          <a:bodyPr>
            <a:noAutofit/>
          </a:bodyPr>
          <a:lstStyle/>
          <a:p>
            <a:r>
              <a:rPr lang="en-US" altLang="ko-KR" sz="9600" dirty="0" smtClean="0"/>
              <a:t>Q &amp; A</a:t>
            </a:r>
            <a:endParaRPr lang="ko-KR" altLang="en-US" sz="9600" dirty="0"/>
          </a:p>
        </p:txBody>
      </p:sp>
    </p:spTree>
    <p:extLst>
      <p:ext uri="{BB962C8B-B14F-4D97-AF65-F5344CB8AC3E}">
        <p14:creationId xmlns:p14="http://schemas.microsoft.com/office/powerpoint/2010/main" val="3360939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/>
              <a:t>프로그래밍이 뭐에요</a:t>
            </a:r>
            <a:r>
              <a:rPr lang="en-US" altLang="ko-KR" dirty="0"/>
              <a:t>?</a:t>
            </a:r>
            <a:endParaRPr lang="ko-KR" altLang="en-US" dirty="0"/>
          </a:p>
        </p:txBody>
      </p:sp>
      <p:pic>
        <p:nvPicPr>
          <p:cNvPr id="6" name="내용 개체 틀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08844" y="2182019"/>
            <a:ext cx="8134350" cy="3838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760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프로그래밍이 뭐에요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정의 </a:t>
            </a:r>
            <a:r>
              <a:rPr lang="en-US" altLang="ko-KR" dirty="0" smtClean="0"/>
              <a:t>: </a:t>
            </a:r>
            <a:r>
              <a:rPr lang="ko-KR" altLang="en-US" dirty="0" smtClean="0"/>
              <a:t>컴퓨터에 부여하는 명령을 만드는 작업</a:t>
            </a:r>
            <a:endParaRPr lang="en-US" altLang="ko-KR" dirty="0"/>
          </a:p>
          <a:p>
            <a:endParaRPr lang="en-US" altLang="ko-KR" dirty="0" smtClean="0"/>
          </a:p>
          <a:p>
            <a:r>
              <a:rPr lang="ko-KR" altLang="en-US" dirty="0" smtClean="0"/>
              <a:t>인간과 동물에게 영혼과 지능이 있듯이 컴퓨터에게도 이것이 있어야 진정한 컴퓨터로써 완성된다</a:t>
            </a:r>
            <a:r>
              <a:rPr lang="en-US" altLang="ko-KR" dirty="0" smtClean="0"/>
              <a:t>.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39358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</a:t>
            </a:r>
            <a:r>
              <a:rPr lang="ko-KR" altLang="en-US" dirty="0" smtClean="0"/>
              <a:t>는 뭐에요</a:t>
            </a:r>
            <a:r>
              <a:rPr lang="en-US" altLang="ko-KR" dirty="0" smtClean="0"/>
              <a:t>?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o-KR" altLang="en-US" dirty="0" smtClean="0"/>
              <a:t>언어다</a:t>
            </a:r>
            <a:r>
              <a:rPr lang="en-US" altLang="ko-KR" dirty="0" smtClean="0"/>
              <a:t>. </a:t>
            </a:r>
            <a:r>
              <a:rPr lang="ko-KR" altLang="en-US" dirty="0" smtClean="0"/>
              <a:t>컴퓨터가 쓰는 언어 중에 고급언어</a:t>
            </a:r>
            <a:r>
              <a:rPr lang="en-US" altLang="ko-KR" dirty="0" smtClean="0"/>
              <a:t>.</a:t>
            </a:r>
          </a:p>
          <a:p>
            <a:r>
              <a:rPr lang="ko-KR" altLang="en-US" dirty="0" smtClean="0"/>
              <a:t>한국어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영어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일어</a:t>
            </a:r>
            <a:r>
              <a:rPr lang="en-US" altLang="ko-KR" dirty="0" smtClean="0"/>
              <a:t>, </a:t>
            </a:r>
            <a:r>
              <a:rPr lang="ko-KR" altLang="en-US" dirty="0" smtClean="0"/>
              <a:t>불어 등등 이 있듯 프로그래밍 언어도  </a:t>
            </a:r>
            <a:r>
              <a:rPr lang="ko-KR" altLang="en-US" dirty="0" err="1" smtClean="0"/>
              <a:t>여러가지</a:t>
            </a:r>
            <a:r>
              <a:rPr lang="ko-KR" altLang="en-US" dirty="0" smtClean="0"/>
              <a:t> 있다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en-US" altLang="ko-KR" dirty="0" smtClean="0"/>
              <a:t>Ex) C, C++, Java, </a:t>
            </a:r>
            <a:r>
              <a:rPr lang="ko-KR" altLang="en-US" dirty="0" err="1" smtClean="0"/>
              <a:t>파이썬</a:t>
            </a:r>
            <a:r>
              <a:rPr lang="en-US" altLang="ko-KR" dirty="0"/>
              <a:t> </a:t>
            </a:r>
            <a:r>
              <a:rPr lang="ko-KR" altLang="en-US" dirty="0" smtClean="0"/>
              <a:t>등등</a:t>
            </a:r>
            <a:endParaRPr lang="en-US" altLang="ko-KR" dirty="0" smtClean="0"/>
          </a:p>
          <a:p>
            <a:r>
              <a:rPr lang="ko-KR" altLang="en-US" dirty="0" smtClean="0"/>
              <a:t>컴퓨터가 코드를 다 알아 듣는 건 아니고 이것을 기계어</a:t>
            </a:r>
            <a:r>
              <a:rPr lang="en-US" altLang="ko-KR" dirty="0" smtClean="0"/>
              <a:t>(</a:t>
            </a:r>
            <a:r>
              <a:rPr lang="ko-KR" altLang="en-US" dirty="0" smtClean="0"/>
              <a:t>디지털 신호 </a:t>
            </a:r>
            <a:r>
              <a:rPr lang="en-US" altLang="ko-KR" dirty="0" smtClean="0"/>
              <a:t>: 1001…)</a:t>
            </a:r>
          </a:p>
          <a:p>
            <a:pPr marL="0" indent="0">
              <a:buNone/>
            </a:pPr>
            <a:r>
              <a:rPr lang="en-US" altLang="ko-KR" dirty="0" smtClean="0"/>
              <a:t>     </a:t>
            </a:r>
            <a:r>
              <a:rPr lang="ko-KR" altLang="en-US" dirty="0" smtClean="0"/>
              <a:t>로 바꿔서 컴퓨터가 명령을 실행함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en-US" altLang="ko-KR" dirty="0" smtClean="0"/>
          </a:p>
          <a:p>
            <a:pPr marL="0" indent="0">
              <a:buNone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59655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간단한 예제</a:t>
            </a:r>
            <a:r>
              <a:rPr lang="en-US" altLang="ko-KR" dirty="0" smtClean="0"/>
              <a:t>(</a:t>
            </a:r>
            <a:r>
              <a:rPr lang="ko-KR" altLang="en-US" dirty="0" smtClean="0"/>
              <a:t>프로젝트 만들기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197263"/>
            <a:ext cx="9600000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961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간단한 예제</a:t>
            </a:r>
            <a:r>
              <a:rPr lang="en-US" altLang="ko-KR" dirty="0" smtClean="0"/>
              <a:t>(</a:t>
            </a:r>
            <a:r>
              <a:rPr lang="ko-KR" altLang="en-US" dirty="0" smtClean="0"/>
              <a:t>프로젝트 만들기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4" y="1270000"/>
            <a:ext cx="959999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317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간단한 예제</a:t>
            </a:r>
            <a:r>
              <a:rPr lang="en-US" altLang="ko-KR" dirty="0" smtClean="0"/>
              <a:t>(</a:t>
            </a:r>
            <a:r>
              <a:rPr lang="ko-KR" altLang="en-US" dirty="0" smtClean="0"/>
              <a:t>프로젝트 만들기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pic>
        <p:nvPicPr>
          <p:cNvPr id="4" name="내용 개체 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77333" y="1269999"/>
            <a:ext cx="9599999" cy="540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650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 코드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/>
              <a:t>&gt;</a:t>
            </a:r>
          </a:p>
          <a:p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main(void)</a:t>
            </a:r>
          </a:p>
          <a:p>
            <a:r>
              <a:rPr lang="en-US" altLang="ko-KR" dirty="0"/>
              <a:t>{</a:t>
            </a:r>
          </a:p>
          <a:p>
            <a:r>
              <a:rPr lang="en-US" altLang="ko-KR" dirty="0" err="1"/>
              <a:t>printf</a:t>
            </a:r>
            <a:r>
              <a:rPr lang="en-US" altLang="ko-KR" dirty="0"/>
              <a:t>("I Love U</a:t>
            </a:r>
            <a:r>
              <a:rPr lang="en-US" altLang="ko-KR" dirty="0" smtClean="0"/>
              <a:t>♥\n");</a:t>
            </a:r>
          </a:p>
          <a:p>
            <a:endParaRPr lang="ko-KR" altLang="en-US" dirty="0"/>
          </a:p>
          <a:p>
            <a:r>
              <a:rPr lang="en-US" altLang="ko-KR" dirty="0"/>
              <a:t>return 0;</a:t>
            </a:r>
          </a:p>
          <a:p>
            <a:r>
              <a:rPr lang="en-US" altLang="ko-KR" dirty="0" smtClean="0"/>
              <a:t>}</a:t>
            </a:r>
          </a:p>
          <a:p>
            <a:pPr marL="0" indent="0">
              <a:buNone/>
            </a:pP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54500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소스 코드 분석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/>
              <a:t>#include &lt;</a:t>
            </a:r>
            <a:r>
              <a:rPr lang="en-US" altLang="ko-KR" dirty="0" err="1"/>
              <a:t>stdio.h</a:t>
            </a:r>
            <a:r>
              <a:rPr lang="en-US" altLang="ko-KR" dirty="0" smtClean="0"/>
              <a:t>&gt;				/* </a:t>
            </a:r>
            <a:r>
              <a:rPr lang="en-US" altLang="ko-KR" dirty="0" err="1" smtClean="0"/>
              <a:t>printf</a:t>
            </a:r>
            <a:r>
              <a:rPr lang="ko-KR" altLang="en-US" dirty="0" smtClean="0"/>
              <a:t>를 쓰기 위해서 필요하다</a:t>
            </a:r>
            <a:r>
              <a:rPr lang="en-US" altLang="ko-KR" dirty="0" smtClean="0"/>
              <a:t>. */</a:t>
            </a:r>
            <a:endParaRPr lang="en-US" altLang="ko-KR" dirty="0"/>
          </a:p>
          <a:p>
            <a:pPr marL="0" indent="0">
              <a:buNone/>
            </a:pPr>
            <a:r>
              <a:rPr lang="en-US" altLang="ko-KR" dirty="0" smtClean="0"/>
              <a:t>								/* </a:t>
            </a:r>
            <a:r>
              <a:rPr lang="ko-KR" altLang="en-US" dirty="0" err="1" smtClean="0"/>
              <a:t>다른함수에는</a:t>
            </a:r>
            <a:r>
              <a:rPr lang="ko-KR" altLang="en-US" dirty="0" smtClean="0"/>
              <a:t> 다른 헤더파일</a:t>
            </a:r>
            <a:r>
              <a:rPr lang="en-US" altLang="ko-KR" dirty="0" smtClean="0"/>
              <a:t>(.h)</a:t>
            </a:r>
            <a:r>
              <a:rPr lang="ko-KR" altLang="en-US" dirty="0" smtClean="0"/>
              <a:t>가 필요</a:t>
            </a:r>
            <a:r>
              <a:rPr lang="en-US" altLang="ko-KR" dirty="0" smtClean="0"/>
              <a:t>*/</a:t>
            </a:r>
            <a:endParaRPr lang="ko-KR" altLang="en-US" dirty="0"/>
          </a:p>
          <a:p>
            <a:r>
              <a:rPr lang="en-US" altLang="ko-KR" dirty="0" err="1"/>
              <a:t>int</a:t>
            </a:r>
            <a:r>
              <a:rPr lang="en-US" altLang="ko-KR" dirty="0"/>
              <a:t> main(void</a:t>
            </a:r>
            <a:r>
              <a:rPr lang="en-US" altLang="ko-KR" dirty="0" smtClean="0"/>
              <a:t>)					/* C</a:t>
            </a:r>
            <a:r>
              <a:rPr lang="ko-KR" altLang="en-US" dirty="0" smtClean="0"/>
              <a:t>언어가 프로그램을 실행 시 반드시 필</a:t>
            </a:r>
            <a:r>
              <a:rPr lang="en-US" altLang="ko-KR" dirty="0" smtClean="0"/>
              <a:t>									</a:t>
            </a:r>
            <a:r>
              <a:rPr lang="ko-KR" altLang="en-US" dirty="0" smtClean="0"/>
              <a:t>요하다</a:t>
            </a:r>
            <a:r>
              <a:rPr lang="en-US" altLang="ko-KR" dirty="0" smtClean="0"/>
              <a:t>. */</a:t>
            </a:r>
            <a:endParaRPr lang="en-US" altLang="ko-KR" dirty="0"/>
          </a:p>
          <a:p>
            <a:r>
              <a:rPr lang="en-US" altLang="ko-KR" dirty="0"/>
              <a:t>{</a:t>
            </a:r>
          </a:p>
          <a:p>
            <a:r>
              <a:rPr lang="en-US" altLang="ko-KR" dirty="0" err="1" smtClean="0"/>
              <a:t>printf</a:t>
            </a:r>
            <a:r>
              <a:rPr lang="en-US" altLang="ko-KR" dirty="0" smtClean="0"/>
              <a:t>(“I </a:t>
            </a:r>
            <a:r>
              <a:rPr lang="en-US" altLang="ko-KR" dirty="0"/>
              <a:t>Love U</a:t>
            </a:r>
            <a:r>
              <a:rPr lang="en-US" altLang="ko-KR" dirty="0" smtClean="0"/>
              <a:t>♥</a:t>
            </a:r>
            <a:r>
              <a:rPr lang="ko-KR" altLang="en-US" dirty="0"/>
              <a:t> ￦ </a:t>
            </a:r>
            <a:r>
              <a:rPr lang="en-US" altLang="ko-KR" dirty="0" smtClean="0"/>
              <a:t>n＂);		/* </a:t>
            </a:r>
            <a:r>
              <a:rPr lang="ko-KR" altLang="en-US" dirty="0" smtClean="0"/>
              <a:t>￦</a:t>
            </a:r>
            <a:r>
              <a:rPr lang="en-US" altLang="ko-KR" dirty="0" smtClean="0"/>
              <a:t>n</a:t>
            </a:r>
            <a:r>
              <a:rPr lang="ko-KR" altLang="en-US" dirty="0" smtClean="0"/>
              <a:t>은 </a:t>
            </a:r>
            <a:r>
              <a:rPr lang="en-US" altLang="ko-KR" dirty="0" smtClean="0"/>
              <a:t>Enter</a:t>
            </a:r>
            <a:r>
              <a:rPr lang="ko-KR" altLang="en-US" dirty="0" smtClean="0"/>
              <a:t>랑 똑같음 </a:t>
            </a:r>
            <a:r>
              <a:rPr lang="en-US" altLang="ko-KR" dirty="0" smtClean="0"/>
              <a:t>*/</a:t>
            </a:r>
          </a:p>
          <a:p>
            <a:pPr marL="0" indent="0">
              <a:buNone/>
            </a:pPr>
            <a:r>
              <a:rPr lang="en-US" altLang="ko-KR" dirty="0"/>
              <a:t>	</a:t>
            </a:r>
            <a:r>
              <a:rPr lang="en-US" altLang="ko-KR" dirty="0" smtClean="0"/>
              <a:t>							/* </a:t>
            </a:r>
            <a:r>
              <a:rPr lang="ko-KR" altLang="en-US" dirty="0" smtClean="0"/>
              <a:t>컴퓨터에서 ￦과 </a:t>
            </a:r>
            <a:r>
              <a:rPr lang="en-US" altLang="ko-KR" dirty="0" smtClean="0"/>
              <a:t>\</a:t>
            </a:r>
            <a:r>
              <a:rPr lang="ko-KR" altLang="en-US" dirty="0" smtClean="0"/>
              <a:t>은 같음 </a:t>
            </a:r>
            <a:r>
              <a:rPr lang="en-US" altLang="ko-KR" dirty="0" smtClean="0"/>
              <a:t>*/</a:t>
            </a:r>
            <a:endParaRPr lang="ko-KR" altLang="en-US" dirty="0"/>
          </a:p>
          <a:p>
            <a:r>
              <a:rPr lang="en-US" altLang="ko-KR" dirty="0"/>
              <a:t>return 0</a:t>
            </a:r>
            <a:r>
              <a:rPr lang="en-US" altLang="ko-KR" dirty="0" smtClean="0"/>
              <a:t>;						</a:t>
            </a:r>
            <a:endParaRPr lang="en-US" altLang="ko-KR" dirty="0"/>
          </a:p>
          <a:p>
            <a:r>
              <a:rPr lang="en-US" altLang="ko-KR" dirty="0" smtClean="0"/>
              <a:t>}</a:t>
            </a:r>
          </a:p>
          <a:p>
            <a:pPr marL="0" indent="0">
              <a:buNone/>
            </a:pPr>
            <a:endParaRPr lang="en-US" altLang="ko-KR" dirty="0"/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303151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패싯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71</TotalTime>
  <Words>146</Words>
  <Application>Microsoft Office PowerPoint</Application>
  <PresentationFormat>와이드스크린</PresentationFormat>
  <Paragraphs>50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21" baseType="lpstr">
      <vt:lpstr>HY그래픽M</vt:lpstr>
      <vt:lpstr>맑은 고딕</vt:lpstr>
      <vt:lpstr>Arial</vt:lpstr>
      <vt:lpstr>Trebuchet MS</vt:lpstr>
      <vt:lpstr>Wingdings 3</vt:lpstr>
      <vt:lpstr>패싯</vt:lpstr>
      <vt:lpstr>The First</vt:lpstr>
      <vt:lpstr>프로그래밍이 뭐에요?</vt:lpstr>
      <vt:lpstr>프로그래밍이 뭐에요?</vt:lpstr>
      <vt:lpstr>C는 뭐에요?</vt:lpstr>
      <vt:lpstr>간단한 예제(프로젝트 만들기)</vt:lpstr>
      <vt:lpstr>간단한 예제(프로젝트 만들기)</vt:lpstr>
      <vt:lpstr>간단한 예제(프로젝트 만들기)</vt:lpstr>
      <vt:lpstr>소스 코드</vt:lpstr>
      <vt:lpstr>소스 코드 분석</vt:lpstr>
      <vt:lpstr>예제 실행</vt:lpstr>
      <vt:lpstr>예제 실행</vt:lpstr>
      <vt:lpstr>예제 실행</vt:lpstr>
      <vt:lpstr>예제 실행</vt:lpstr>
      <vt:lpstr>빨리 사라지는 것 같다면 이렇게 해보자.</vt:lpstr>
      <vt:lpstr>Q &amp; 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Microsoft 계정</dc:creator>
  <cp:lastModifiedBy>Microsoft 계정</cp:lastModifiedBy>
  <cp:revision>9</cp:revision>
  <dcterms:created xsi:type="dcterms:W3CDTF">2013-03-17T04:46:47Z</dcterms:created>
  <dcterms:modified xsi:type="dcterms:W3CDTF">2013-03-17T05:58:24Z</dcterms:modified>
</cp:coreProperties>
</file>