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57"/>
            <p14:sldId id="259"/>
            <p14:sldId id="260"/>
            <p14:sldId id="261"/>
            <p14:sldId id="263"/>
            <p14:sldId id="262"/>
            <p14:sldId id="264"/>
            <p14:sldId id="265"/>
            <p14:sldId id="267"/>
            <p14:sldId id="266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Fifth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The language of truth is simple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3306" y="2443956"/>
            <a:ext cx="530542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60862" y="2843645"/>
            <a:ext cx="3395902" cy="1499755"/>
          </a:xfrm>
        </p:spPr>
        <p:txBody>
          <a:bodyPr>
            <a:noAutofit/>
          </a:bodyPr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3667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진수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0</a:t>
            </a:r>
            <a:r>
              <a:rPr lang="ko-KR" altLang="en-US" dirty="0" smtClean="0"/>
              <a:t>으로 숫자를 표현한다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101</a:t>
            </a:r>
            <a:r>
              <a:rPr lang="en-US" altLang="ko-KR" sz="800" dirty="0" smtClean="0"/>
              <a:t>(</a:t>
            </a:r>
            <a:r>
              <a:rPr lang="en-US" altLang="ko-KR" sz="900" dirty="0" smtClean="0"/>
              <a:t>2)  </a:t>
            </a:r>
            <a:r>
              <a:rPr lang="ko-KR" altLang="en-US" dirty="0" smtClean="0"/>
              <a:t>→ </a:t>
            </a:r>
            <a:r>
              <a:rPr lang="en-US" altLang="ko-KR" dirty="0" smtClean="0"/>
              <a:t>5</a:t>
            </a:r>
            <a:r>
              <a:rPr lang="en-US" altLang="ko-KR" sz="800" dirty="0" smtClean="0"/>
              <a:t>(10) </a:t>
            </a:r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진수를 구하는 법은 다음과 같다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17</a:t>
            </a:r>
            <a:r>
              <a:rPr lang="en-US" altLang="ko-KR" sz="800" dirty="0" smtClean="0"/>
              <a:t>(10)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2</a:t>
            </a:r>
            <a:r>
              <a:rPr lang="ko-KR" altLang="en-US" dirty="0" smtClean="0"/>
              <a:t>진수 구하기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17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2</a:t>
            </a:r>
            <a:r>
              <a:rPr lang="ko-KR" altLang="en-US" dirty="0" smtClean="0"/>
              <a:t>로 나누고 몫과 나머지를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8 //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1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8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2</a:t>
            </a:r>
            <a:r>
              <a:rPr lang="ko-KR" altLang="en-US" dirty="0" smtClean="0"/>
              <a:t>로 나누고 몫과 나머지를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4 //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0</a:t>
            </a:r>
          </a:p>
          <a:p>
            <a:pPr marL="0" indent="0">
              <a:buNone/>
            </a:pPr>
            <a:r>
              <a:rPr lang="en-US" altLang="ko-KR" dirty="0"/>
              <a:t>  </a:t>
            </a:r>
            <a:r>
              <a:rPr lang="en-US" altLang="ko-KR" dirty="0" smtClean="0"/>
              <a:t>4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2</a:t>
            </a:r>
            <a:r>
              <a:rPr lang="ko-KR" altLang="en-US" dirty="0" smtClean="0"/>
              <a:t>로 나누고 몫과 나머지를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2 //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0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2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2</a:t>
            </a:r>
            <a:r>
              <a:rPr lang="ko-KR" altLang="en-US" dirty="0" smtClean="0"/>
              <a:t>로 나누고 몫과 나머지를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1 //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 smtClean="0"/>
              <a:t>맨 마지막의 몫부터 시작해서 </a:t>
            </a:r>
            <a:r>
              <a:rPr lang="en-US" altLang="ko-KR" dirty="0" smtClean="0"/>
              <a:t>17</a:t>
            </a:r>
            <a:r>
              <a:rPr lang="ko-KR" altLang="en-US" dirty="0" smtClean="0"/>
              <a:t>을 나눴을 때의 숫자를 연속적으로 쓰면 그것이 </a:t>
            </a:r>
            <a:r>
              <a:rPr lang="en-US" altLang="ko-KR" dirty="0" smtClean="0"/>
              <a:t>17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2</a:t>
            </a:r>
            <a:r>
              <a:rPr lang="ko-KR" altLang="en-US" dirty="0" smtClean="0"/>
              <a:t>진수 이다</a:t>
            </a:r>
            <a:r>
              <a:rPr lang="en-US" altLang="ko-KR" dirty="0" smtClean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smtClean="0"/>
              <a:t>17</a:t>
            </a:r>
            <a:r>
              <a:rPr lang="en-US" altLang="ko-KR" sz="800" dirty="0" smtClean="0"/>
              <a:t>(10) </a:t>
            </a:r>
            <a:r>
              <a:rPr lang="en-US" altLang="ko-KR" dirty="0" smtClean="0"/>
              <a:t>= 10001</a:t>
            </a:r>
            <a:r>
              <a:rPr lang="en-US" altLang="ko-KR" sz="800" dirty="0" smtClean="0"/>
              <a:t>(</a:t>
            </a:r>
            <a:r>
              <a:rPr lang="en-US" altLang="ko-KR" sz="900" dirty="0" smtClean="0"/>
              <a:t>2</a:t>
            </a:r>
            <a:r>
              <a:rPr lang="en-US" altLang="ko-KR" sz="900" dirty="0"/>
              <a:t>)</a:t>
            </a:r>
            <a:endParaRPr lang="en-US" altLang="ko-KR" dirty="0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5101936" y="4966855"/>
            <a:ext cx="1901537" cy="207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flipV="1">
            <a:off x="7003473" y="3509010"/>
            <a:ext cx="0" cy="13144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1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</a:t>
            </a:r>
            <a:r>
              <a:rPr lang="ko-KR" altLang="en-US" dirty="0" smtClean="0"/>
              <a:t>진수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0</a:t>
            </a:r>
            <a:r>
              <a:rPr lang="ko-KR" altLang="en-US" dirty="0" smtClean="0"/>
              <a:t>으로 숫자를 표현한다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31</a:t>
            </a:r>
            <a:r>
              <a:rPr lang="en-US" altLang="ko-KR" sz="800" dirty="0" smtClean="0"/>
              <a:t>(8</a:t>
            </a:r>
            <a:r>
              <a:rPr lang="en-US" altLang="ko-KR" sz="900" dirty="0" smtClean="0"/>
              <a:t>)  </a:t>
            </a:r>
            <a:r>
              <a:rPr lang="ko-KR" altLang="en-US" dirty="0" smtClean="0"/>
              <a:t>→ </a:t>
            </a:r>
            <a:r>
              <a:rPr lang="en-US" altLang="ko-KR" dirty="0" smtClean="0"/>
              <a:t>25</a:t>
            </a:r>
            <a:r>
              <a:rPr lang="en-US" altLang="ko-KR" sz="800" dirty="0" smtClean="0"/>
              <a:t>(10) </a:t>
            </a:r>
          </a:p>
          <a:p>
            <a:r>
              <a:rPr lang="en-US" altLang="ko-KR" dirty="0" smtClean="0"/>
              <a:t>8</a:t>
            </a:r>
            <a:r>
              <a:rPr lang="ko-KR" altLang="en-US" dirty="0" smtClean="0"/>
              <a:t>진수를 구하는 법은 다음과 같다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41</a:t>
            </a:r>
            <a:r>
              <a:rPr lang="en-US" altLang="ko-KR" sz="800" dirty="0" smtClean="0"/>
              <a:t>(10)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8</a:t>
            </a:r>
            <a:r>
              <a:rPr lang="ko-KR" altLang="en-US" dirty="0" smtClean="0"/>
              <a:t>진수 구하기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41</a:t>
            </a:r>
            <a:r>
              <a:rPr lang="ko-KR" altLang="en-US" dirty="0" smtClean="0"/>
              <a:t>을 </a:t>
            </a:r>
            <a:r>
              <a:rPr lang="en-US" altLang="ko-KR" dirty="0"/>
              <a:t>8</a:t>
            </a:r>
            <a:r>
              <a:rPr lang="ko-KR" altLang="en-US" dirty="0" smtClean="0"/>
              <a:t>로 나누고 몫과 나머지를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5 //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1</a:t>
            </a:r>
          </a:p>
          <a:p>
            <a:pPr marL="0" indent="0">
              <a:buNone/>
            </a:pPr>
            <a:r>
              <a:rPr lang="en-US" altLang="ko-KR" dirty="0" smtClean="0"/>
              <a:t>   1</a:t>
            </a:r>
            <a:r>
              <a:rPr lang="ko-KR" altLang="en-US" dirty="0" smtClean="0"/>
              <a:t>은</a:t>
            </a:r>
            <a:r>
              <a:rPr lang="en-US" altLang="ko-KR" dirty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로 더 이상 나눌 수 없으므로 몫과 나머지를 그대로 읽는다</a:t>
            </a:r>
            <a:r>
              <a:rPr lang="en-US" altLang="ko-K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smtClean="0"/>
              <a:t>41</a:t>
            </a:r>
            <a:r>
              <a:rPr lang="en-US" altLang="ko-KR" sz="800" dirty="0" smtClean="0"/>
              <a:t>(10) </a:t>
            </a:r>
            <a:r>
              <a:rPr lang="en-US" altLang="ko-KR" dirty="0" smtClean="0"/>
              <a:t>= 51</a:t>
            </a:r>
            <a:r>
              <a:rPr lang="en-US" altLang="ko-KR" sz="800" dirty="0" smtClean="0"/>
              <a:t>(8</a:t>
            </a:r>
            <a:r>
              <a:rPr lang="en-US" altLang="ko-KR" sz="900" dirty="0" smtClean="0"/>
              <a:t>)</a:t>
            </a:r>
            <a:endParaRPr lang="en-US" altLang="ko-KR" dirty="0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4873336" y="3743845"/>
            <a:ext cx="1901537" cy="207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1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16</a:t>
            </a:r>
            <a:r>
              <a:rPr lang="ko-KR" altLang="en-US" dirty="0" smtClean="0"/>
              <a:t>진수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1, 2, 3, 4, 5, 6, 7, 8, 9, A(10), B(11), C(12), D(13), E(14), F(15)</a:t>
            </a:r>
            <a:r>
              <a:rPr lang="ko-KR" altLang="en-US" dirty="0" smtClean="0"/>
              <a:t>로 숫자를 표현한다</a:t>
            </a:r>
            <a:r>
              <a:rPr lang="en-US" altLang="ko-KR" dirty="0" smtClean="0"/>
              <a:t>.</a:t>
            </a:r>
            <a:endParaRPr lang="en-US" altLang="ko-KR" sz="800" dirty="0" smtClean="0"/>
          </a:p>
          <a:p>
            <a:r>
              <a:rPr lang="en-US" altLang="ko-KR" dirty="0" smtClean="0"/>
              <a:t>11~15</a:t>
            </a:r>
            <a:r>
              <a:rPr lang="ko-KR" altLang="en-US" dirty="0" smtClean="0"/>
              <a:t>를 대체할만한 한자리의 아라비아 숫자가 없으므로 알파벳 </a:t>
            </a:r>
            <a:r>
              <a:rPr lang="en-US" altLang="ko-KR" dirty="0" smtClean="0"/>
              <a:t>A~F</a:t>
            </a:r>
            <a:r>
              <a:rPr lang="ko-KR" altLang="en-US" dirty="0" smtClean="0"/>
              <a:t>로 대체 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47</a:t>
            </a:r>
            <a:r>
              <a:rPr lang="en-US" altLang="ko-KR" sz="800" dirty="0" smtClean="0"/>
              <a:t>(10)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진수 구하기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4</a:t>
            </a:r>
            <a:r>
              <a:rPr lang="en-US" altLang="ko-KR" dirty="0" smtClean="0"/>
              <a:t>7</a:t>
            </a:r>
            <a:r>
              <a:rPr lang="ko-KR" altLang="en-US" dirty="0" smtClean="0"/>
              <a:t>을</a:t>
            </a:r>
            <a:r>
              <a:rPr lang="en-US" altLang="ko-KR" dirty="0"/>
              <a:t>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으로 나눈다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몫 </a:t>
            </a:r>
            <a:r>
              <a:rPr lang="en-US" altLang="ko-KR" dirty="0" smtClean="0"/>
              <a:t>: 2,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: 15 = F</a:t>
            </a:r>
          </a:p>
          <a:p>
            <a:pPr marL="0" indent="0">
              <a:buNone/>
            </a:pPr>
            <a:r>
              <a:rPr lang="en-US" altLang="ko-KR" dirty="0" smtClean="0"/>
              <a:t>15</a:t>
            </a:r>
            <a:r>
              <a:rPr lang="ko-KR" altLang="en-US" dirty="0" smtClean="0"/>
              <a:t>에 대응하는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진수로 알파벳을 대신한다</a:t>
            </a:r>
            <a:r>
              <a:rPr lang="en-US" altLang="ko-KR" dirty="0" smtClean="0"/>
              <a:t>. 15</a:t>
            </a:r>
            <a:r>
              <a:rPr lang="en-US" altLang="ko-KR" sz="800" dirty="0" smtClean="0"/>
              <a:t>(10)</a:t>
            </a:r>
            <a:r>
              <a:rPr lang="en-US" altLang="ko-KR" dirty="0" smtClean="0"/>
              <a:t> = F</a:t>
            </a:r>
            <a:r>
              <a:rPr lang="en-US" altLang="ko-KR" sz="800" dirty="0" smtClean="0"/>
              <a:t>(16)</a:t>
            </a:r>
          </a:p>
          <a:p>
            <a:pPr marL="0" indent="0">
              <a:buNone/>
            </a:pPr>
            <a:r>
              <a:rPr lang="en-US" altLang="ko-KR" dirty="0" smtClean="0"/>
              <a:t>47</a:t>
            </a:r>
            <a:r>
              <a:rPr lang="en-US" altLang="ko-KR" sz="800" dirty="0" smtClean="0"/>
              <a:t>(10) </a:t>
            </a:r>
            <a:r>
              <a:rPr lang="en-US" altLang="ko-KR" dirty="0" smtClean="0"/>
              <a:t>= 2F</a:t>
            </a:r>
            <a:r>
              <a:rPr lang="en-US" altLang="ko-KR" sz="800" dirty="0" smtClean="0"/>
              <a:t>(16)</a:t>
            </a:r>
          </a:p>
        </p:txBody>
      </p:sp>
    </p:spTree>
    <p:extLst>
      <p:ext uri="{BB962C8B-B14F-4D97-AF65-F5344CB8AC3E}">
        <p14:creationId xmlns:p14="http://schemas.microsoft.com/office/powerpoint/2010/main" val="242566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진수</a:t>
            </a:r>
            <a:r>
              <a:rPr lang="en-US" altLang="ko-KR" dirty="0" smtClean="0"/>
              <a:t>, 8</a:t>
            </a:r>
            <a:r>
              <a:rPr lang="ko-KR" altLang="en-US" dirty="0" smtClean="0"/>
              <a:t>진수</a:t>
            </a:r>
            <a:r>
              <a:rPr lang="en-US" altLang="ko-KR" dirty="0" smtClean="0"/>
              <a:t>, 16</a:t>
            </a:r>
            <a:r>
              <a:rPr lang="ko-KR" altLang="en-US" dirty="0" smtClean="0"/>
              <a:t>진수 변환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의 배수로 이루어져서 규칙성이 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진수를 </a:t>
            </a:r>
            <a:r>
              <a:rPr lang="en-US" altLang="ko-KR" dirty="0" smtClean="0"/>
              <a:t>8</a:t>
            </a:r>
            <a:r>
              <a:rPr lang="ko-KR" altLang="en-US" dirty="0" smtClean="0"/>
              <a:t>진수로 바꿀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진수를 </a:t>
            </a:r>
            <a:r>
              <a:rPr lang="en-US" altLang="ko-KR" dirty="0" smtClean="0"/>
              <a:t>3</a:t>
            </a:r>
            <a:r>
              <a:rPr lang="ko-KR" altLang="en-US" dirty="0" smtClean="0"/>
              <a:t>자리씩 끊어서 보면 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101/100/101</a:t>
            </a:r>
            <a:r>
              <a:rPr lang="en-US" altLang="ko-KR" sz="800" dirty="0" smtClean="0"/>
              <a:t>(2) </a:t>
            </a:r>
            <a:r>
              <a:rPr lang="en-US" altLang="ko-KR" dirty="0" smtClean="0"/>
              <a:t>= 545</a:t>
            </a:r>
            <a:r>
              <a:rPr lang="en-US" altLang="ko-KR" sz="800" dirty="0" smtClean="0"/>
              <a:t>(8)</a:t>
            </a:r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진수를 </a:t>
            </a:r>
            <a:r>
              <a:rPr lang="en-US" altLang="ko-KR" dirty="0" smtClean="0"/>
              <a:t>8</a:t>
            </a:r>
            <a:r>
              <a:rPr lang="ko-KR" altLang="en-US" dirty="0" smtClean="0"/>
              <a:t>진수로 바꿀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진수를 </a:t>
            </a:r>
            <a:r>
              <a:rPr lang="en-US" altLang="ko-KR" dirty="0" smtClean="0"/>
              <a:t>4</a:t>
            </a:r>
            <a:r>
              <a:rPr lang="ko-KR" altLang="en-US" dirty="0" smtClean="0"/>
              <a:t>자리씩 끊어서 보면 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1/0010/1011</a:t>
            </a:r>
            <a:r>
              <a:rPr lang="en-US" altLang="ko-KR" sz="800" dirty="0" smtClean="0"/>
              <a:t>(2) </a:t>
            </a:r>
            <a:r>
              <a:rPr lang="en-US" altLang="ko-KR" dirty="0" smtClean="0"/>
              <a:t>= 12B</a:t>
            </a:r>
            <a:r>
              <a:rPr lang="en-US" altLang="ko-KR" sz="800" dirty="0" smtClean="0"/>
              <a:t>(16)</a:t>
            </a:r>
            <a:endParaRPr lang="ko-KR" altLang="en-US" sz="800" dirty="0"/>
          </a:p>
        </p:txBody>
      </p:sp>
    </p:spTree>
    <p:extLst>
      <p:ext uri="{BB962C8B-B14F-4D97-AF65-F5344CB8AC3E}">
        <p14:creationId xmlns:p14="http://schemas.microsoft.com/office/powerpoint/2010/main" val="6644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Remind ! </a:t>
            </a:r>
            <a:r>
              <a:rPr lang="ko-KR" altLang="en-US" dirty="0" smtClean="0"/>
              <a:t>변환명세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1354667"/>
            <a:ext cx="8596668" cy="4686695"/>
          </a:xfrm>
        </p:spPr>
        <p:txBody>
          <a:bodyPr/>
          <a:lstStyle/>
          <a:p>
            <a:r>
              <a:rPr lang="ko-KR" altLang="en-US" dirty="0" smtClean="0"/>
              <a:t>자료의 유형에 맞는 변환 명세가 필요하다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801511" y="1828800"/>
          <a:ext cx="8128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778"/>
                <a:gridCol w="6886222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변환 명세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  미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%d, %</a:t>
                      </a:r>
                      <a:r>
                        <a:rPr lang="en-US" altLang="ko-KR" dirty="0" err="1" smtClean="0"/>
                        <a:t>i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정수 저장</a:t>
                      </a:r>
                      <a:r>
                        <a:rPr lang="en-US" altLang="ko-KR" dirty="0" smtClean="0"/>
                        <a:t>, %</a:t>
                      </a:r>
                      <a:r>
                        <a:rPr lang="en-US" altLang="ko-KR" dirty="0" err="1" smtClean="0"/>
                        <a:t>i</a:t>
                      </a:r>
                      <a:r>
                        <a:rPr lang="ko-KR" altLang="en-US" dirty="0" smtClean="0"/>
                        <a:t>인 경우 </a:t>
                      </a:r>
                      <a:r>
                        <a:rPr lang="en-US" altLang="ko-KR" dirty="0" smtClean="0"/>
                        <a:t>0</a:t>
                      </a:r>
                      <a:r>
                        <a:rPr lang="ko-KR" altLang="en-US" dirty="0" smtClean="0"/>
                        <a:t>이 앞에 붙으면 </a:t>
                      </a:r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진수로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0x</a:t>
                      </a:r>
                      <a:r>
                        <a:rPr lang="ko-KR" altLang="en-US" dirty="0" smtClean="0"/>
                        <a:t>가 붙으면 </a:t>
                      </a:r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진수로 가정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%u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err="1" smtClean="0"/>
                        <a:t>자료형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unsigned </a:t>
                      </a:r>
                      <a:r>
                        <a:rPr lang="en-US" altLang="ko-KR" dirty="0" err="1" smtClean="0"/>
                        <a:t>int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형에 정수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진수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%x %X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진수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실수 </a:t>
                      </a:r>
                      <a:r>
                        <a:rPr lang="en-US" altLang="ko-KR" dirty="0" smtClean="0"/>
                        <a:t>float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소수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%lf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실수 </a:t>
                      </a:r>
                      <a:r>
                        <a:rPr lang="en-US" altLang="ko-KR" dirty="0" smtClean="0"/>
                        <a:t>double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소수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%e, %E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지수형 형태의 실수 </a:t>
                      </a:r>
                      <a:r>
                        <a:rPr lang="ko-KR" altLang="en-US" dirty="0" err="1" smtClean="0"/>
                        <a:t>자료값을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%c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문자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문자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여러 개로 된 일련의 문자인 문자열</a:t>
                      </a:r>
                      <a:r>
                        <a:rPr lang="en-US" altLang="ko-KR" dirty="0" smtClean="0"/>
                        <a:t>(string) </a:t>
                      </a:r>
                      <a:r>
                        <a:rPr lang="ko-KR" altLang="en-US" dirty="0" smtClean="0"/>
                        <a:t>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%p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err="1" smtClean="0"/>
                        <a:t>주소값으로</a:t>
                      </a:r>
                      <a:r>
                        <a:rPr lang="ko-KR" altLang="en-US" baseline="0" dirty="0" smtClean="0"/>
                        <a:t> </a:t>
                      </a:r>
                      <a:r>
                        <a:rPr lang="en-US" altLang="ko-KR" baseline="0" dirty="0" smtClean="0"/>
                        <a:t>16</a:t>
                      </a:r>
                      <a:r>
                        <a:rPr lang="ko-KR" altLang="en-US" baseline="0" dirty="0" smtClean="0"/>
                        <a:t>진수의 </a:t>
                      </a:r>
                      <a:r>
                        <a:rPr lang="en-US" altLang="ko-KR" baseline="0" dirty="0" smtClean="0"/>
                        <a:t>unsigned </a:t>
                      </a:r>
                      <a:r>
                        <a:rPr lang="en-US" altLang="ko-KR" baseline="0" dirty="0" err="1" smtClean="0"/>
                        <a:t>int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형을 저장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77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angel = 1004;</a:t>
            </a:r>
          </a:p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("1004</a:t>
            </a:r>
            <a:r>
              <a:rPr lang="ko-KR" altLang="en-US" dirty="0"/>
              <a:t>의 </a:t>
            </a:r>
            <a:r>
              <a:rPr lang="en-US" altLang="ko-KR" dirty="0"/>
              <a:t>16</a:t>
            </a:r>
            <a:r>
              <a:rPr lang="ko-KR" altLang="en-US" dirty="0"/>
              <a:t>진수는 </a:t>
            </a:r>
            <a:r>
              <a:rPr lang="en-US" altLang="ko-KR" dirty="0"/>
              <a:t>%0x, 8</a:t>
            </a:r>
            <a:r>
              <a:rPr lang="ko-KR" altLang="en-US" dirty="0"/>
              <a:t>진수는 </a:t>
            </a:r>
            <a:r>
              <a:rPr lang="en-US" altLang="ko-KR" dirty="0"/>
              <a:t>%o </a:t>
            </a:r>
            <a:r>
              <a:rPr lang="ko-KR" altLang="en-US" dirty="0"/>
              <a:t>입니다</a:t>
            </a:r>
            <a:r>
              <a:rPr lang="en-US" altLang="ko-KR" dirty="0"/>
              <a:t>.\n", angel, angel);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  <a:p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82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15" y="1930400"/>
            <a:ext cx="530542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3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응용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scanf</a:t>
            </a:r>
            <a:r>
              <a:rPr lang="ko-KR" altLang="en-US" dirty="0" smtClean="0"/>
              <a:t>를 이용하여 정수를 </a:t>
            </a:r>
            <a:r>
              <a:rPr lang="ko-KR" altLang="en-US" dirty="0" err="1" smtClean="0"/>
              <a:t>입력받고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입력받은</a:t>
            </a:r>
            <a:r>
              <a:rPr lang="ko-KR" altLang="en-US" dirty="0" smtClean="0"/>
              <a:t> 숫자를 각각</a:t>
            </a:r>
            <a:r>
              <a:rPr lang="en-US" altLang="ko-KR" dirty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진수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진수</a:t>
            </a:r>
            <a:r>
              <a:rPr lang="en-US" altLang="ko-KR" dirty="0" smtClean="0"/>
              <a:t>, 16</a:t>
            </a:r>
            <a:r>
              <a:rPr lang="ko-KR" altLang="en-US" dirty="0" smtClean="0"/>
              <a:t>진수로 표현해보자</a:t>
            </a:r>
            <a:r>
              <a:rPr lang="en-US" altLang="ko-KR" dirty="0" smtClean="0"/>
              <a:t>!</a:t>
            </a:r>
          </a:p>
          <a:p>
            <a:endParaRPr lang="en-US" altLang="ko-KR" dirty="0"/>
          </a:p>
          <a:p>
            <a:r>
              <a:rPr lang="en-US" altLang="ko-KR" dirty="0" smtClean="0"/>
              <a:t>Hint : </a:t>
            </a:r>
            <a:r>
              <a:rPr lang="en-US" altLang="ko-KR" dirty="0" err="1" smtClean="0"/>
              <a:t>scanf</a:t>
            </a:r>
            <a:r>
              <a:rPr lang="en-US" altLang="ko-KR" dirty="0" smtClean="0"/>
              <a:t> </a:t>
            </a:r>
            <a:r>
              <a:rPr lang="ko-KR" altLang="en-US" dirty="0" smtClean="0"/>
              <a:t>한 줄 추가하고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 </a:t>
            </a:r>
            <a:r>
              <a:rPr lang="ko-KR" altLang="en-US" dirty="0" smtClean="0"/>
              <a:t>구문에 </a:t>
            </a:r>
            <a:r>
              <a:rPr lang="en-US" altLang="ko-KR" dirty="0" smtClean="0"/>
              <a:t>%d</a:t>
            </a:r>
            <a:r>
              <a:rPr lang="ko-KR" altLang="en-US" dirty="0" smtClean="0"/>
              <a:t>와 같이 추가하면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35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338</TotalTime>
  <Words>565</Words>
  <Application>Microsoft Office PowerPoint</Application>
  <PresentationFormat>와이드스크린</PresentationFormat>
  <Paragraphs>77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HY그래픽M</vt:lpstr>
      <vt:lpstr>맑은 고딕</vt:lpstr>
      <vt:lpstr>Arial</vt:lpstr>
      <vt:lpstr>Trebuchet MS</vt:lpstr>
      <vt:lpstr>Wingdings 3</vt:lpstr>
      <vt:lpstr>패싯</vt:lpstr>
      <vt:lpstr>The Fifth</vt:lpstr>
      <vt:lpstr>2진수</vt:lpstr>
      <vt:lpstr>8진수</vt:lpstr>
      <vt:lpstr>16진수</vt:lpstr>
      <vt:lpstr>2진수, 8진수, 16진수 변환</vt:lpstr>
      <vt:lpstr>Remind ! 변환명세</vt:lpstr>
      <vt:lpstr>소스코드</vt:lpstr>
      <vt:lpstr>실행화면</vt:lpstr>
      <vt:lpstr>응용!</vt:lpstr>
      <vt:lpstr>실행화면(예시)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47</cp:revision>
  <dcterms:created xsi:type="dcterms:W3CDTF">2013-03-17T04:46:47Z</dcterms:created>
  <dcterms:modified xsi:type="dcterms:W3CDTF">2013-03-25T15:10:52Z</dcterms:modified>
</cp:coreProperties>
</file>